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78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871B3F-2473-4AB8-8EED-48A2B75C754E}" type="doc">
      <dgm:prSet loTypeId="urn:microsoft.com/office/officeart/2005/8/layout/chevron2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69C5231C-0BF8-4209-8FF9-A246AAA4AB7D}">
      <dgm:prSet phldrT="[Text]" phldr="1"/>
      <dgm:spPr/>
      <dgm:t>
        <a:bodyPr/>
        <a:lstStyle/>
        <a:p>
          <a:endParaRPr lang="de-DE" dirty="0"/>
        </a:p>
      </dgm:t>
    </dgm:pt>
    <dgm:pt modelId="{5B7D3B59-45A5-4B8A-8754-5DB31EDA58C0}" type="parTrans" cxnId="{30E79075-4FB8-4C52-836A-38F2681ECA85}">
      <dgm:prSet/>
      <dgm:spPr/>
      <dgm:t>
        <a:bodyPr/>
        <a:lstStyle/>
        <a:p>
          <a:endParaRPr lang="de-DE"/>
        </a:p>
      </dgm:t>
    </dgm:pt>
    <dgm:pt modelId="{75E39A8C-81C7-4DAA-8809-4D951B78786E}" type="sibTrans" cxnId="{30E79075-4FB8-4C52-836A-38F2681ECA85}">
      <dgm:prSet/>
      <dgm:spPr/>
      <dgm:t>
        <a:bodyPr/>
        <a:lstStyle/>
        <a:p>
          <a:endParaRPr lang="de-DE"/>
        </a:p>
      </dgm:t>
    </dgm:pt>
    <dgm:pt modelId="{2BA7DD21-3E94-47E9-9552-74E937077F3F}">
      <dgm:prSet phldrT="[Text]"/>
      <dgm:spPr/>
      <dgm:t>
        <a:bodyPr/>
        <a:lstStyle/>
        <a:p>
          <a:r>
            <a:rPr lang="de-DE" dirty="0" smtClean="0"/>
            <a:t>Der Servicelevel</a:t>
          </a:r>
          <a:endParaRPr lang="de-DE" dirty="0"/>
        </a:p>
      </dgm:t>
    </dgm:pt>
    <dgm:pt modelId="{F8FF7532-E6CD-4A67-8D32-62030F5BF064}" type="parTrans" cxnId="{7E34CD65-6CBB-45BC-89FF-BC9FBF3EE4CD}">
      <dgm:prSet/>
      <dgm:spPr/>
      <dgm:t>
        <a:bodyPr/>
        <a:lstStyle/>
        <a:p>
          <a:endParaRPr lang="de-DE"/>
        </a:p>
      </dgm:t>
    </dgm:pt>
    <dgm:pt modelId="{A16B93C3-FD31-4DAD-A5CF-CB17203E114A}" type="sibTrans" cxnId="{7E34CD65-6CBB-45BC-89FF-BC9FBF3EE4CD}">
      <dgm:prSet/>
      <dgm:spPr/>
      <dgm:t>
        <a:bodyPr/>
        <a:lstStyle/>
        <a:p>
          <a:endParaRPr lang="de-DE"/>
        </a:p>
      </dgm:t>
    </dgm:pt>
    <dgm:pt modelId="{4D2AAE57-B1BE-403B-9949-E66B18903BD6}">
      <dgm:prSet phldrT="[Text]" phldr="1"/>
      <dgm:spPr/>
      <dgm:t>
        <a:bodyPr/>
        <a:lstStyle/>
        <a:p>
          <a:endParaRPr lang="de-DE"/>
        </a:p>
      </dgm:t>
    </dgm:pt>
    <dgm:pt modelId="{9BC92247-4BE7-4EC1-9177-8DFFB2C9E81A}" type="parTrans" cxnId="{AE58D02E-676C-4099-8772-225826CF6A76}">
      <dgm:prSet/>
      <dgm:spPr/>
      <dgm:t>
        <a:bodyPr/>
        <a:lstStyle/>
        <a:p>
          <a:endParaRPr lang="de-DE"/>
        </a:p>
      </dgm:t>
    </dgm:pt>
    <dgm:pt modelId="{887B498F-92AB-4DC7-800C-E5EBA5D33C1A}" type="sibTrans" cxnId="{AE58D02E-676C-4099-8772-225826CF6A76}">
      <dgm:prSet/>
      <dgm:spPr/>
      <dgm:t>
        <a:bodyPr/>
        <a:lstStyle/>
        <a:p>
          <a:endParaRPr lang="de-DE"/>
        </a:p>
      </dgm:t>
    </dgm:pt>
    <dgm:pt modelId="{6EAE4163-F248-4130-A544-7E555CD5AC92}">
      <dgm:prSet phldrT="[Text]"/>
      <dgm:spPr/>
      <dgm:t>
        <a:bodyPr/>
        <a:lstStyle/>
        <a:p>
          <a:r>
            <a:rPr lang="de-DE" dirty="0" smtClean="0"/>
            <a:t>Das </a:t>
          </a:r>
          <a:r>
            <a:rPr lang="de-DE" dirty="0" err="1" smtClean="0"/>
            <a:t>Anrufervolumen</a:t>
          </a:r>
          <a:endParaRPr lang="de-DE" dirty="0"/>
        </a:p>
      </dgm:t>
    </dgm:pt>
    <dgm:pt modelId="{3FCE10D3-82D7-42EE-9CB0-F6038FA2F57E}" type="parTrans" cxnId="{877910B5-8282-4446-8F8B-2E71E892D812}">
      <dgm:prSet/>
      <dgm:spPr/>
      <dgm:t>
        <a:bodyPr/>
        <a:lstStyle/>
        <a:p>
          <a:endParaRPr lang="de-DE"/>
        </a:p>
      </dgm:t>
    </dgm:pt>
    <dgm:pt modelId="{BC9585B0-EB27-436C-BA05-64095008ACEF}" type="sibTrans" cxnId="{877910B5-8282-4446-8F8B-2E71E892D812}">
      <dgm:prSet/>
      <dgm:spPr/>
      <dgm:t>
        <a:bodyPr/>
        <a:lstStyle/>
        <a:p>
          <a:endParaRPr lang="de-DE"/>
        </a:p>
      </dgm:t>
    </dgm:pt>
    <dgm:pt modelId="{371130EF-8DBE-4B50-8038-B87516699C12}">
      <dgm:prSet phldrT="[Text]" phldr="1"/>
      <dgm:spPr/>
      <dgm:t>
        <a:bodyPr/>
        <a:lstStyle/>
        <a:p>
          <a:endParaRPr lang="de-DE" dirty="0"/>
        </a:p>
      </dgm:t>
    </dgm:pt>
    <dgm:pt modelId="{3779F96A-453E-40CD-9078-328ECAEF4D76}" type="parTrans" cxnId="{5B8E44F4-9218-400C-9713-B1FCBDC2568E}">
      <dgm:prSet/>
      <dgm:spPr/>
      <dgm:t>
        <a:bodyPr/>
        <a:lstStyle/>
        <a:p>
          <a:endParaRPr lang="de-DE"/>
        </a:p>
      </dgm:t>
    </dgm:pt>
    <dgm:pt modelId="{35FCA0DF-6755-4880-85F5-141673010EE7}" type="sibTrans" cxnId="{5B8E44F4-9218-400C-9713-B1FCBDC2568E}">
      <dgm:prSet/>
      <dgm:spPr/>
      <dgm:t>
        <a:bodyPr/>
        <a:lstStyle/>
        <a:p>
          <a:endParaRPr lang="de-DE"/>
        </a:p>
      </dgm:t>
    </dgm:pt>
    <dgm:pt modelId="{76F847BE-CA76-47F2-AFD4-D2B8FA2CA4F0}">
      <dgm:prSet phldrT="[Text]"/>
      <dgm:spPr/>
      <dgm:t>
        <a:bodyPr/>
        <a:lstStyle/>
        <a:p>
          <a:r>
            <a:rPr lang="de-DE" dirty="0" smtClean="0"/>
            <a:t>Der Personalbedarf</a:t>
          </a:r>
          <a:endParaRPr lang="de-DE" dirty="0"/>
        </a:p>
      </dgm:t>
    </dgm:pt>
    <dgm:pt modelId="{37769327-A9E9-47B8-9280-8DBDF69B61D1}" type="parTrans" cxnId="{E3D687D4-4F03-4C7B-81FF-371BD0D0C30B}">
      <dgm:prSet/>
      <dgm:spPr/>
      <dgm:t>
        <a:bodyPr/>
        <a:lstStyle/>
        <a:p>
          <a:endParaRPr lang="de-DE"/>
        </a:p>
      </dgm:t>
    </dgm:pt>
    <dgm:pt modelId="{4CDF57A1-F58C-41AA-8DE9-D70E1FC74463}" type="sibTrans" cxnId="{E3D687D4-4F03-4C7B-81FF-371BD0D0C30B}">
      <dgm:prSet/>
      <dgm:spPr/>
      <dgm:t>
        <a:bodyPr/>
        <a:lstStyle/>
        <a:p>
          <a:endParaRPr lang="de-DE"/>
        </a:p>
      </dgm:t>
    </dgm:pt>
    <dgm:pt modelId="{0C62B109-9B88-4A6F-BD28-23A3EF266BB3}">
      <dgm:prSet/>
      <dgm:spPr/>
      <dgm:t>
        <a:bodyPr/>
        <a:lstStyle/>
        <a:p>
          <a:endParaRPr lang="de-DE" dirty="0"/>
        </a:p>
      </dgm:t>
    </dgm:pt>
    <dgm:pt modelId="{FE5965D4-E311-481B-9AAE-6555A55EA633}" type="parTrans" cxnId="{9A5CE9C0-719D-4DEC-BEAB-692C3E45600B}">
      <dgm:prSet/>
      <dgm:spPr/>
      <dgm:t>
        <a:bodyPr/>
        <a:lstStyle/>
        <a:p>
          <a:endParaRPr lang="de-DE"/>
        </a:p>
      </dgm:t>
    </dgm:pt>
    <dgm:pt modelId="{0F691799-313E-4F76-A6E3-B6C281E83B2C}" type="sibTrans" cxnId="{9A5CE9C0-719D-4DEC-BEAB-692C3E45600B}">
      <dgm:prSet/>
      <dgm:spPr/>
      <dgm:t>
        <a:bodyPr/>
        <a:lstStyle/>
        <a:p>
          <a:endParaRPr lang="de-DE"/>
        </a:p>
      </dgm:t>
    </dgm:pt>
    <dgm:pt modelId="{5E491D9B-A888-4BEA-BE3B-45E968355FA7}">
      <dgm:prSet/>
      <dgm:spPr/>
      <dgm:t>
        <a:bodyPr/>
        <a:lstStyle/>
        <a:p>
          <a:endParaRPr lang="de-DE"/>
        </a:p>
      </dgm:t>
    </dgm:pt>
    <dgm:pt modelId="{6F736D88-155E-418C-9285-0085FED3D8C1}" type="parTrans" cxnId="{45A5F62B-67D4-4AB9-86A3-5A6B9105FE6F}">
      <dgm:prSet/>
      <dgm:spPr/>
      <dgm:t>
        <a:bodyPr/>
        <a:lstStyle/>
        <a:p>
          <a:endParaRPr lang="de-DE"/>
        </a:p>
      </dgm:t>
    </dgm:pt>
    <dgm:pt modelId="{13E3F0E5-0EFD-4BDE-929E-2BA824143188}" type="sibTrans" cxnId="{45A5F62B-67D4-4AB9-86A3-5A6B9105FE6F}">
      <dgm:prSet/>
      <dgm:spPr/>
      <dgm:t>
        <a:bodyPr/>
        <a:lstStyle/>
        <a:p>
          <a:endParaRPr lang="de-DE"/>
        </a:p>
      </dgm:t>
    </dgm:pt>
    <dgm:pt modelId="{1B81B6A2-9ED0-47FE-813F-33C2B7B04F55}">
      <dgm:prSet/>
      <dgm:spPr/>
      <dgm:t>
        <a:bodyPr/>
        <a:lstStyle/>
        <a:p>
          <a:endParaRPr lang="de-DE"/>
        </a:p>
      </dgm:t>
    </dgm:pt>
    <dgm:pt modelId="{F5B5904B-1299-4416-AF54-4D945581BA8C}" type="parTrans" cxnId="{B32C0B49-3242-467C-B7FC-D1012B149076}">
      <dgm:prSet/>
      <dgm:spPr/>
      <dgm:t>
        <a:bodyPr/>
        <a:lstStyle/>
        <a:p>
          <a:endParaRPr lang="de-DE"/>
        </a:p>
      </dgm:t>
    </dgm:pt>
    <dgm:pt modelId="{7A150016-B560-49BF-B7FB-ACEBCBF8B43C}" type="sibTrans" cxnId="{B32C0B49-3242-467C-B7FC-D1012B149076}">
      <dgm:prSet/>
      <dgm:spPr/>
      <dgm:t>
        <a:bodyPr/>
        <a:lstStyle/>
        <a:p>
          <a:endParaRPr lang="de-DE"/>
        </a:p>
      </dgm:t>
    </dgm:pt>
    <dgm:pt modelId="{8D2A5770-A63E-409C-8081-FACB1924C189}">
      <dgm:prSet/>
      <dgm:spPr/>
      <dgm:t>
        <a:bodyPr/>
        <a:lstStyle/>
        <a:p>
          <a:r>
            <a:rPr lang="de-DE" dirty="0" smtClean="0"/>
            <a:t>Die Schichtplanung</a:t>
          </a:r>
          <a:endParaRPr lang="de-DE" dirty="0"/>
        </a:p>
      </dgm:t>
    </dgm:pt>
    <dgm:pt modelId="{2E489AA5-29F9-4454-8278-B12A71142FB8}" type="parTrans" cxnId="{007D6E7F-B38A-4C14-B16B-DA733AE2A217}">
      <dgm:prSet/>
      <dgm:spPr/>
      <dgm:t>
        <a:bodyPr/>
        <a:lstStyle/>
        <a:p>
          <a:endParaRPr lang="de-DE"/>
        </a:p>
      </dgm:t>
    </dgm:pt>
    <dgm:pt modelId="{B66BF635-8D19-4E0D-AC10-08318CC1A8DE}" type="sibTrans" cxnId="{007D6E7F-B38A-4C14-B16B-DA733AE2A217}">
      <dgm:prSet/>
      <dgm:spPr/>
      <dgm:t>
        <a:bodyPr/>
        <a:lstStyle/>
        <a:p>
          <a:endParaRPr lang="de-DE"/>
        </a:p>
      </dgm:t>
    </dgm:pt>
    <dgm:pt modelId="{AA3506DB-7327-44DB-A99A-795665DAAB7F}">
      <dgm:prSet/>
      <dgm:spPr/>
      <dgm:t>
        <a:bodyPr/>
        <a:lstStyle/>
        <a:p>
          <a:r>
            <a:rPr lang="de-DE" dirty="0" smtClean="0"/>
            <a:t>Das Echtzeitmanagement</a:t>
          </a:r>
          <a:endParaRPr lang="de-DE" dirty="0"/>
        </a:p>
      </dgm:t>
    </dgm:pt>
    <dgm:pt modelId="{13E5D88C-9670-40AB-B8F5-519E6A6ED738}" type="parTrans" cxnId="{82DBFEDD-0D3D-4ADE-ADF9-81365F65461D}">
      <dgm:prSet/>
      <dgm:spPr/>
      <dgm:t>
        <a:bodyPr/>
        <a:lstStyle/>
        <a:p>
          <a:endParaRPr lang="de-DE"/>
        </a:p>
      </dgm:t>
    </dgm:pt>
    <dgm:pt modelId="{67C95C60-B2EA-4599-84C0-47AFFB6405EF}" type="sibTrans" cxnId="{82DBFEDD-0D3D-4ADE-ADF9-81365F65461D}">
      <dgm:prSet/>
      <dgm:spPr/>
      <dgm:t>
        <a:bodyPr/>
        <a:lstStyle/>
        <a:p>
          <a:endParaRPr lang="de-DE"/>
        </a:p>
      </dgm:t>
    </dgm:pt>
    <dgm:pt modelId="{6CBDCA66-B5AD-42DC-9F25-886C019B9940}">
      <dgm:prSet/>
      <dgm:spPr/>
      <dgm:t>
        <a:bodyPr/>
        <a:lstStyle/>
        <a:p>
          <a:r>
            <a:rPr lang="de-DE" dirty="0" smtClean="0"/>
            <a:t>Das Reporting</a:t>
          </a:r>
          <a:endParaRPr lang="de-DE" dirty="0"/>
        </a:p>
      </dgm:t>
    </dgm:pt>
    <dgm:pt modelId="{A72DAE68-89E9-403D-8298-2357082454F6}" type="parTrans" cxnId="{2003EA03-FA83-456C-8F34-6E19FBC080C5}">
      <dgm:prSet/>
      <dgm:spPr/>
      <dgm:t>
        <a:bodyPr/>
        <a:lstStyle/>
        <a:p>
          <a:endParaRPr lang="de-DE"/>
        </a:p>
      </dgm:t>
    </dgm:pt>
    <dgm:pt modelId="{5B46E2AC-FA3E-4EC3-8EB7-F072EA598C7D}" type="sibTrans" cxnId="{2003EA03-FA83-456C-8F34-6E19FBC080C5}">
      <dgm:prSet/>
      <dgm:spPr/>
      <dgm:t>
        <a:bodyPr/>
        <a:lstStyle/>
        <a:p>
          <a:endParaRPr lang="de-DE"/>
        </a:p>
      </dgm:t>
    </dgm:pt>
    <dgm:pt modelId="{A135B8BA-AB4C-4B92-A06B-0EF1069E6B3A}" type="pres">
      <dgm:prSet presAssocID="{AB871B3F-2473-4AB8-8EED-48A2B75C754E}" presName="linearFlow" presStyleCnt="0">
        <dgm:presLayoutVars>
          <dgm:dir/>
          <dgm:animLvl val="lvl"/>
          <dgm:resizeHandles val="exact"/>
        </dgm:presLayoutVars>
      </dgm:prSet>
      <dgm:spPr/>
    </dgm:pt>
    <dgm:pt modelId="{20B499B5-369D-4855-96C7-20B861CCA384}" type="pres">
      <dgm:prSet presAssocID="{69C5231C-0BF8-4209-8FF9-A246AAA4AB7D}" presName="composite" presStyleCnt="0"/>
      <dgm:spPr/>
    </dgm:pt>
    <dgm:pt modelId="{2C4B010A-DA79-4050-951A-9F139BE62E05}" type="pres">
      <dgm:prSet presAssocID="{69C5231C-0BF8-4209-8FF9-A246AAA4AB7D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68B7D525-FAA3-47CF-98FC-C07FB2A8B74F}" type="pres">
      <dgm:prSet presAssocID="{69C5231C-0BF8-4209-8FF9-A246AAA4AB7D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B18A898-85E9-454C-B413-299302710258}" type="pres">
      <dgm:prSet presAssocID="{75E39A8C-81C7-4DAA-8809-4D951B78786E}" presName="sp" presStyleCnt="0"/>
      <dgm:spPr/>
    </dgm:pt>
    <dgm:pt modelId="{969222A9-0F8B-4CB6-BAA4-826B106E8F66}" type="pres">
      <dgm:prSet presAssocID="{4D2AAE57-B1BE-403B-9949-E66B18903BD6}" presName="composite" presStyleCnt="0"/>
      <dgm:spPr/>
    </dgm:pt>
    <dgm:pt modelId="{42E9EAF6-B501-447F-B394-D414D4AE0CAB}" type="pres">
      <dgm:prSet presAssocID="{4D2AAE57-B1BE-403B-9949-E66B18903BD6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AF320604-FC2D-4498-B8DD-C5D316B973FF}" type="pres">
      <dgm:prSet presAssocID="{4D2AAE57-B1BE-403B-9949-E66B18903BD6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6A11204-2502-4FB8-B72C-70E63425FC33}" type="pres">
      <dgm:prSet presAssocID="{887B498F-92AB-4DC7-800C-E5EBA5D33C1A}" presName="sp" presStyleCnt="0"/>
      <dgm:spPr/>
    </dgm:pt>
    <dgm:pt modelId="{5794178A-6C0D-47E9-80B3-8C0BE596D4D7}" type="pres">
      <dgm:prSet presAssocID="{371130EF-8DBE-4B50-8038-B87516699C12}" presName="composite" presStyleCnt="0"/>
      <dgm:spPr/>
    </dgm:pt>
    <dgm:pt modelId="{465EA5F1-C1BB-4736-A33B-32EBE7F7648E}" type="pres">
      <dgm:prSet presAssocID="{371130EF-8DBE-4B50-8038-B87516699C12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430DFB8A-27CC-469F-8355-41EEA1E77BD2}" type="pres">
      <dgm:prSet presAssocID="{371130EF-8DBE-4B50-8038-B87516699C12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36134C3-D07F-47CB-B26A-640269686AB0}" type="pres">
      <dgm:prSet presAssocID="{35FCA0DF-6755-4880-85F5-141673010EE7}" presName="sp" presStyleCnt="0"/>
      <dgm:spPr/>
    </dgm:pt>
    <dgm:pt modelId="{A5137CB9-AB65-4128-9668-FD196EFE388C}" type="pres">
      <dgm:prSet presAssocID="{0C62B109-9B88-4A6F-BD28-23A3EF266BB3}" presName="composite" presStyleCnt="0"/>
      <dgm:spPr/>
    </dgm:pt>
    <dgm:pt modelId="{107813EB-AD60-4D09-991F-3DACBEFFA325}" type="pres">
      <dgm:prSet presAssocID="{0C62B109-9B88-4A6F-BD28-23A3EF266BB3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A2F79C02-BCEE-483F-9C8D-A6893E3C80CD}" type="pres">
      <dgm:prSet presAssocID="{0C62B109-9B88-4A6F-BD28-23A3EF266BB3}" presName="descendantText" presStyleLbl="alignAcc1" presStyleIdx="3" presStyleCnt="6">
        <dgm:presLayoutVars>
          <dgm:bulletEnabled val="1"/>
        </dgm:presLayoutVars>
      </dgm:prSet>
      <dgm:spPr/>
    </dgm:pt>
    <dgm:pt modelId="{E9F14143-5BEB-43A3-9973-EBB1A1496FDF}" type="pres">
      <dgm:prSet presAssocID="{0F691799-313E-4F76-A6E3-B6C281E83B2C}" presName="sp" presStyleCnt="0"/>
      <dgm:spPr/>
    </dgm:pt>
    <dgm:pt modelId="{4FB49784-E39A-4967-9DB4-9EEE83142068}" type="pres">
      <dgm:prSet presAssocID="{5E491D9B-A888-4BEA-BE3B-45E968355FA7}" presName="composite" presStyleCnt="0"/>
      <dgm:spPr/>
    </dgm:pt>
    <dgm:pt modelId="{20B5804D-1157-4E17-8292-C53036A13AB1}" type="pres">
      <dgm:prSet presAssocID="{5E491D9B-A888-4BEA-BE3B-45E968355FA7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CE2B058F-99E6-443A-9B10-9371A69B2BED}" type="pres">
      <dgm:prSet presAssocID="{5E491D9B-A888-4BEA-BE3B-45E968355FA7}" presName="descendantText" presStyleLbl="alignAcc1" presStyleIdx="4" presStyleCnt="6">
        <dgm:presLayoutVars>
          <dgm:bulletEnabled val="1"/>
        </dgm:presLayoutVars>
      </dgm:prSet>
      <dgm:spPr/>
    </dgm:pt>
    <dgm:pt modelId="{FE15B0D8-AAE2-45BF-B6F1-B6163B633C23}" type="pres">
      <dgm:prSet presAssocID="{13E3F0E5-0EFD-4BDE-929E-2BA824143188}" presName="sp" presStyleCnt="0"/>
      <dgm:spPr/>
    </dgm:pt>
    <dgm:pt modelId="{95BE9296-2C8A-4CD1-8A85-570FDF704540}" type="pres">
      <dgm:prSet presAssocID="{1B81B6A2-9ED0-47FE-813F-33C2B7B04F55}" presName="composite" presStyleCnt="0"/>
      <dgm:spPr/>
    </dgm:pt>
    <dgm:pt modelId="{B55F3052-0F29-4406-8F7E-136E0964B117}" type="pres">
      <dgm:prSet presAssocID="{1B81B6A2-9ED0-47FE-813F-33C2B7B04F55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06DB677A-F705-48F9-81D4-32EFC79F4226}" type="pres">
      <dgm:prSet presAssocID="{1B81B6A2-9ED0-47FE-813F-33C2B7B04F55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7D9E2A59-C668-461B-9A0A-6A0E3A48390D}" type="presOf" srcId="{76F847BE-CA76-47F2-AFD4-D2B8FA2CA4F0}" destId="{430DFB8A-27CC-469F-8355-41EEA1E77BD2}" srcOrd="0" destOrd="0" presId="urn:microsoft.com/office/officeart/2005/8/layout/chevron2"/>
    <dgm:cxn modelId="{D6197A71-0372-4224-9498-999F810DCC82}" type="presOf" srcId="{371130EF-8DBE-4B50-8038-B87516699C12}" destId="{465EA5F1-C1BB-4736-A33B-32EBE7F7648E}" srcOrd="0" destOrd="0" presId="urn:microsoft.com/office/officeart/2005/8/layout/chevron2"/>
    <dgm:cxn modelId="{877910B5-8282-4446-8F8B-2E71E892D812}" srcId="{4D2AAE57-B1BE-403B-9949-E66B18903BD6}" destId="{6EAE4163-F248-4130-A544-7E555CD5AC92}" srcOrd="0" destOrd="0" parTransId="{3FCE10D3-82D7-42EE-9CB0-F6038FA2F57E}" sibTransId="{BC9585B0-EB27-436C-BA05-64095008ACEF}"/>
    <dgm:cxn modelId="{9576AF13-6AC6-4B69-8C28-7A29D7BFFC6C}" type="presOf" srcId="{6CBDCA66-B5AD-42DC-9F25-886C019B9940}" destId="{06DB677A-F705-48F9-81D4-32EFC79F4226}" srcOrd="0" destOrd="0" presId="urn:microsoft.com/office/officeart/2005/8/layout/chevron2"/>
    <dgm:cxn modelId="{30E79075-4FB8-4C52-836A-38F2681ECA85}" srcId="{AB871B3F-2473-4AB8-8EED-48A2B75C754E}" destId="{69C5231C-0BF8-4209-8FF9-A246AAA4AB7D}" srcOrd="0" destOrd="0" parTransId="{5B7D3B59-45A5-4B8A-8754-5DB31EDA58C0}" sibTransId="{75E39A8C-81C7-4DAA-8809-4D951B78786E}"/>
    <dgm:cxn modelId="{7756F47F-57FB-42F2-A330-799DDA2D5282}" type="presOf" srcId="{AA3506DB-7327-44DB-A99A-795665DAAB7F}" destId="{CE2B058F-99E6-443A-9B10-9371A69B2BED}" srcOrd="0" destOrd="0" presId="urn:microsoft.com/office/officeart/2005/8/layout/chevron2"/>
    <dgm:cxn modelId="{5B8E44F4-9218-400C-9713-B1FCBDC2568E}" srcId="{AB871B3F-2473-4AB8-8EED-48A2B75C754E}" destId="{371130EF-8DBE-4B50-8038-B87516699C12}" srcOrd="2" destOrd="0" parTransId="{3779F96A-453E-40CD-9078-328ECAEF4D76}" sibTransId="{35FCA0DF-6755-4880-85F5-141673010EE7}"/>
    <dgm:cxn modelId="{365FC9B7-D167-40AD-A17C-741B4CC82104}" type="presOf" srcId="{6EAE4163-F248-4130-A544-7E555CD5AC92}" destId="{AF320604-FC2D-4498-B8DD-C5D316B973FF}" srcOrd="0" destOrd="0" presId="urn:microsoft.com/office/officeart/2005/8/layout/chevron2"/>
    <dgm:cxn modelId="{9A39F55A-3FD7-4B39-8F3E-2C2014B402F2}" type="presOf" srcId="{4D2AAE57-B1BE-403B-9949-E66B18903BD6}" destId="{42E9EAF6-B501-447F-B394-D414D4AE0CAB}" srcOrd="0" destOrd="0" presId="urn:microsoft.com/office/officeart/2005/8/layout/chevron2"/>
    <dgm:cxn modelId="{D4A7267C-FFC8-4E62-A6D4-F8F2019F7342}" type="presOf" srcId="{AB871B3F-2473-4AB8-8EED-48A2B75C754E}" destId="{A135B8BA-AB4C-4B92-A06B-0EF1069E6B3A}" srcOrd="0" destOrd="0" presId="urn:microsoft.com/office/officeart/2005/8/layout/chevron2"/>
    <dgm:cxn modelId="{007D6E7F-B38A-4C14-B16B-DA733AE2A217}" srcId="{0C62B109-9B88-4A6F-BD28-23A3EF266BB3}" destId="{8D2A5770-A63E-409C-8081-FACB1924C189}" srcOrd="0" destOrd="0" parTransId="{2E489AA5-29F9-4454-8278-B12A71142FB8}" sibTransId="{B66BF635-8D19-4E0D-AC10-08318CC1A8DE}"/>
    <dgm:cxn modelId="{2003EA03-FA83-456C-8F34-6E19FBC080C5}" srcId="{1B81B6A2-9ED0-47FE-813F-33C2B7B04F55}" destId="{6CBDCA66-B5AD-42DC-9F25-886C019B9940}" srcOrd="0" destOrd="0" parTransId="{A72DAE68-89E9-403D-8298-2357082454F6}" sibTransId="{5B46E2AC-FA3E-4EC3-8EB7-F072EA598C7D}"/>
    <dgm:cxn modelId="{36022372-C18D-47F1-B6B3-AF31CC178466}" type="presOf" srcId="{1B81B6A2-9ED0-47FE-813F-33C2B7B04F55}" destId="{B55F3052-0F29-4406-8F7E-136E0964B117}" srcOrd="0" destOrd="0" presId="urn:microsoft.com/office/officeart/2005/8/layout/chevron2"/>
    <dgm:cxn modelId="{06A59CED-319E-4E6D-B622-05439A4DB2BD}" type="presOf" srcId="{69C5231C-0BF8-4209-8FF9-A246AAA4AB7D}" destId="{2C4B010A-DA79-4050-951A-9F139BE62E05}" srcOrd="0" destOrd="0" presId="urn:microsoft.com/office/officeart/2005/8/layout/chevron2"/>
    <dgm:cxn modelId="{45A5F62B-67D4-4AB9-86A3-5A6B9105FE6F}" srcId="{AB871B3F-2473-4AB8-8EED-48A2B75C754E}" destId="{5E491D9B-A888-4BEA-BE3B-45E968355FA7}" srcOrd="4" destOrd="0" parTransId="{6F736D88-155E-418C-9285-0085FED3D8C1}" sibTransId="{13E3F0E5-0EFD-4BDE-929E-2BA824143188}"/>
    <dgm:cxn modelId="{DC493787-9F92-47EB-9E22-EF0E8C36B8BA}" type="presOf" srcId="{8D2A5770-A63E-409C-8081-FACB1924C189}" destId="{A2F79C02-BCEE-483F-9C8D-A6893E3C80CD}" srcOrd="0" destOrd="0" presId="urn:microsoft.com/office/officeart/2005/8/layout/chevron2"/>
    <dgm:cxn modelId="{9A5CE9C0-719D-4DEC-BEAB-692C3E45600B}" srcId="{AB871B3F-2473-4AB8-8EED-48A2B75C754E}" destId="{0C62B109-9B88-4A6F-BD28-23A3EF266BB3}" srcOrd="3" destOrd="0" parTransId="{FE5965D4-E311-481B-9AAE-6555A55EA633}" sibTransId="{0F691799-313E-4F76-A6E3-B6C281E83B2C}"/>
    <dgm:cxn modelId="{82DBFEDD-0D3D-4ADE-ADF9-81365F65461D}" srcId="{5E491D9B-A888-4BEA-BE3B-45E968355FA7}" destId="{AA3506DB-7327-44DB-A99A-795665DAAB7F}" srcOrd="0" destOrd="0" parTransId="{13E5D88C-9670-40AB-B8F5-519E6A6ED738}" sibTransId="{67C95C60-B2EA-4599-84C0-47AFFB6405EF}"/>
    <dgm:cxn modelId="{1E65B773-D194-4333-93DC-1AA7E22BD35F}" type="presOf" srcId="{5E491D9B-A888-4BEA-BE3B-45E968355FA7}" destId="{20B5804D-1157-4E17-8292-C53036A13AB1}" srcOrd="0" destOrd="0" presId="urn:microsoft.com/office/officeart/2005/8/layout/chevron2"/>
    <dgm:cxn modelId="{060ECFF6-084D-4F22-AD47-0A3F05EF9CC7}" type="presOf" srcId="{0C62B109-9B88-4A6F-BD28-23A3EF266BB3}" destId="{107813EB-AD60-4D09-991F-3DACBEFFA325}" srcOrd="0" destOrd="0" presId="urn:microsoft.com/office/officeart/2005/8/layout/chevron2"/>
    <dgm:cxn modelId="{E3D687D4-4F03-4C7B-81FF-371BD0D0C30B}" srcId="{371130EF-8DBE-4B50-8038-B87516699C12}" destId="{76F847BE-CA76-47F2-AFD4-D2B8FA2CA4F0}" srcOrd="0" destOrd="0" parTransId="{37769327-A9E9-47B8-9280-8DBDF69B61D1}" sibTransId="{4CDF57A1-F58C-41AA-8DE9-D70E1FC74463}"/>
    <dgm:cxn modelId="{6D8D5FEC-A61F-4C1A-8DB7-C2F4A57B17AF}" type="presOf" srcId="{2BA7DD21-3E94-47E9-9552-74E937077F3F}" destId="{68B7D525-FAA3-47CF-98FC-C07FB2A8B74F}" srcOrd="0" destOrd="0" presId="urn:microsoft.com/office/officeart/2005/8/layout/chevron2"/>
    <dgm:cxn modelId="{7E34CD65-6CBB-45BC-89FF-BC9FBF3EE4CD}" srcId="{69C5231C-0BF8-4209-8FF9-A246AAA4AB7D}" destId="{2BA7DD21-3E94-47E9-9552-74E937077F3F}" srcOrd="0" destOrd="0" parTransId="{F8FF7532-E6CD-4A67-8D32-62030F5BF064}" sibTransId="{A16B93C3-FD31-4DAD-A5CF-CB17203E114A}"/>
    <dgm:cxn modelId="{AE58D02E-676C-4099-8772-225826CF6A76}" srcId="{AB871B3F-2473-4AB8-8EED-48A2B75C754E}" destId="{4D2AAE57-B1BE-403B-9949-E66B18903BD6}" srcOrd="1" destOrd="0" parTransId="{9BC92247-4BE7-4EC1-9177-8DFFB2C9E81A}" sibTransId="{887B498F-92AB-4DC7-800C-E5EBA5D33C1A}"/>
    <dgm:cxn modelId="{B32C0B49-3242-467C-B7FC-D1012B149076}" srcId="{AB871B3F-2473-4AB8-8EED-48A2B75C754E}" destId="{1B81B6A2-9ED0-47FE-813F-33C2B7B04F55}" srcOrd="5" destOrd="0" parTransId="{F5B5904B-1299-4416-AF54-4D945581BA8C}" sibTransId="{7A150016-B560-49BF-B7FB-ACEBCBF8B43C}"/>
    <dgm:cxn modelId="{083E9469-D8CC-47A0-80BA-3EF37086ACA2}" type="presParOf" srcId="{A135B8BA-AB4C-4B92-A06B-0EF1069E6B3A}" destId="{20B499B5-369D-4855-96C7-20B861CCA384}" srcOrd="0" destOrd="0" presId="urn:microsoft.com/office/officeart/2005/8/layout/chevron2"/>
    <dgm:cxn modelId="{116AF31F-DA42-40FF-AF8E-D3E98157E1EC}" type="presParOf" srcId="{20B499B5-369D-4855-96C7-20B861CCA384}" destId="{2C4B010A-DA79-4050-951A-9F139BE62E05}" srcOrd="0" destOrd="0" presId="urn:microsoft.com/office/officeart/2005/8/layout/chevron2"/>
    <dgm:cxn modelId="{B42EB7A7-E138-4D32-A12D-181AB9B70ECC}" type="presParOf" srcId="{20B499B5-369D-4855-96C7-20B861CCA384}" destId="{68B7D525-FAA3-47CF-98FC-C07FB2A8B74F}" srcOrd="1" destOrd="0" presId="urn:microsoft.com/office/officeart/2005/8/layout/chevron2"/>
    <dgm:cxn modelId="{9DDBE980-CA50-43CD-9260-4466A589EF41}" type="presParOf" srcId="{A135B8BA-AB4C-4B92-A06B-0EF1069E6B3A}" destId="{DB18A898-85E9-454C-B413-299302710258}" srcOrd="1" destOrd="0" presId="urn:microsoft.com/office/officeart/2005/8/layout/chevron2"/>
    <dgm:cxn modelId="{D470507F-DB40-402A-B28C-1A0CF604555B}" type="presParOf" srcId="{A135B8BA-AB4C-4B92-A06B-0EF1069E6B3A}" destId="{969222A9-0F8B-4CB6-BAA4-826B106E8F66}" srcOrd="2" destOrd="0" presId="urn:microsoft.com/office/officeart/2005/8/layout/chevron2"/>
    <dgm:cxn modelId="{4548CD70-8595-4693-8B7A-9972A0BCA1F7}" type="presParOf" srcId="{969222A9-0F8B-4CB6-BAA4-826B106E8F66}" destId="{42E9EAF6-B501-447F-B394-D414D4AE0CAB}" srcOrd="0" destOrd="0" presId="urn:microsoft.com/office/officeart/2005/8/layout/chevron2"/>
    <dgm:cxn modelId="{E57D64A4-5D6B-4AAE-99CE-D160BE8A8E10}" type="presParOf" srcId="{969222A9-0F8B-4CB6-BAA4-826B106E8F66}" destId="{AF320604-FC2D-4498-B8DD-C5D316B973FF}" srcOrd="1" destOrd="0" presId="urn:microsoft.com/office/officeart/2005/8/layout/chevron2"/>
    <dgm:cxn modelId="{9615AD32-E53C-491A-B317-79120852F76B}" type="presParOf" srcId="{A135B8BA-AB4C-4B92-A06B-0EF1069E6B3A}" destId="{C6A11204-2502-4FB8-B72C-70E63425FC33}" srcOrd="3" destOrd="0" presId="urn:microsoft.com/office/officeart/2005/8/layout/chevron2"/>
    <dgm:cxn modelId="{7C2E10CE-6747-4408-B867-EF9FA97BED3E}" type="presParOf" srcId="{A135B8BA-AB4C-4B92-A06B-0EF1069E6B3A}" destId="{5794178A-6C0D-47E9-80B3-8C0BE596D4D7}" srcOrd="4" destOrd="0" presId="urn:microsoft.com/office/officeart/2005/8/layout/chevron2"/>
    <dgm:cxn modelId="{624B9829-A99D-4AB3-BE1C-6C1DDD34E4B6}" type="presParOf" srcId="{5794178A-6C0D-47E9-80B3-8C0BE596D4D7}" destId="{465EA5F1-C1BB-4736-A33B-32EBE7F7648E}" srcOrd="0" destOrd="0" presId="urn:microsoft.com/office/officeart/2005/8/layout/chevron2"/>
    <dgm:cxn modelId="{DD28B0E7-7440-4785-82CC-E892F31BC94E}" type="presParOf" srcId="{5794178A-6C0D-47E9-80B3-8C0BE596D4D7}" destId="{430DFB8A-27CC-469F-8355-41EEA1E77BD2}" srcOrd="1" destOrd="0" presId="urn:microsoft.com/office/officeart/2005/8/layout/chevron2"/>
    <dgm:cxn modelId="{DE33A5C1-4496-4AB7-975E-2F053637AFC9}" type="presParOf" srcId="{A135B8BA-AB4C-4B92-A06B-0EF1069E6B3A}" destId="{036134C3-D07F-47CB-B26A-640269686AB0}" srcOrd="5" destOrd="0" presId="urn:microsoft.com/office/officeart/2005/8/layout/chevron2"/>
    <dgm:cxn modelId="{5BA812BB-22EB-44DB-BC73-DA72C480E82B}" type="presParOf" srcId="{A135B8BA-AB4C-4B92-A06B-0EF1069E6B3A}" destId="{A5137CB9-AB65-4128-9668-FD196EFE388C}" srcOrd="6" destOrd="0" presId="urn:microsoft.com/office/officeart/2005/8/layout/chevron2"/>
    <dgm:cxn modelId="{540C1B89-8DA6-4552-8CE7-AB2810526037}" type="presParOf" srcId="{A5137CB9-AB65-4128-9668-FD196EFE388C}" destId="{107813EB-AD60-4D09-991F-3DACBEFFA325}" srcOrd="0" destOrd="0" presId="urn:microsoft.com/office/officeart/2005/8/layout/chevron2"/>
    <dgm:cxn modelId="{898B7EF5-CA8F-4A1A-BA33-02805B81EF9E}" type="presParOf" srcId="{A5137CB9-AB65-4128-9668-FD196EFE388C}" destId="{A2F79C02-BCEE-483F-9C8D-A6893E3C80CD}" srcOrd="1" destOrd="0" presId="urn:microsoft.com/office/officeart/2005/8/layout/chevron2"/>
    <dgm:cxn modelId="{6DBEF3CA-DBB7-4FA9-BA04-C64202905245}" type="presParOf" srcId="{A135B8BA-AB4C-4B92-A06B-0EF1069E6B3A}" destId="{E9F14143-5BEB-43A3-9973-EBB1A1496FDF}" srcOrd="7" destOrd="0" presId="urn:microsoft.com/office/officeart/2005/8/layout/chevron2"/>
    <dgm:cxn modelId="{85425891-D19D-4BE8-B3D7-67DE78661DFC}" type="presParOf" srcId="{A135B8BA-AB4C-4B92-A06B-0EF1069E6B3A}" destId="{4FB49784-E39A-4967-9DB4-9EEE83142068}" srcOrd="8" destOrd="0" presId="urn:microsoft.com/office/officeart/2005/8/layout/chevron2"/>
    <dgm:cxn modelId="{FB8FAC72-92B7-40EF-BABC-0BA5E653A059}" type="presParOf" srcId="{4FB49784-E39A-4967-9DB4-9EEE83142068}" destId="{20B5804D-1157-4E17-8292-C53036A13AB1}" srcOrd="0" destOrd="0" presId="urn:microsoft.com/office/officeart/2005/8/layout/chevron2"/>
    <dgm:cxn modelId="{0107D52C-0456-4C5C-9586-D5E6D526CB1C}" type="presParOf" srcId="{4FB49784-E39A-4967-9DB4-9EEE83142068}" destId="{CE2B058F-99E6-443A-9B10-9371A69B2BED}" srcOrd="1" destOrd="0" presId="urn:microsoft.com/office/officeart/2005/8/layout/chevron2"/>
    <dgm:cxn modelId="{6CFAF1CF-2D2A-4A43-BEF9-8F79CCC7E157}" type="presParOf" srcId="{A135B8BA-AB4C-4B92-A06B-0EF1069E6B3A}" destId="{FE15B0D8-AAE2-45BF-B6F1-B6163B633C23}" srcOrd="9" destOrd="0" presId="urn:microsoft.com/office/officeart/2005/8/layout/chevron2"/>
    <dgm:cxn modelId="{3A0239E9-641C-4851-8FAB-6937C49E5834}" type="presParOf" srcId="{A135B8BA-AB4C-4B92-A06B-0EF1069E6B3A}" destId="{95BE9296-2C8A-4CD1-8A85-570FDF704540}" srcOrd="10" destOrd="0" presId="urn:microsoft.com/office/officeart/2005/8/layout/chevron2"/>
    <dgm:cxn modelId="{4EB99777-D6B2-4E0D-8F5A-EDD49F3D2706}" type="presParOf" srcId="{95BE9296-2C8A-4CD1-8A85-570FDF704540}" destId="{B55F3052-0F29-4406-8F7E-136E0964B117}" srcOrd="0" destOrd="0" presId="urn:microsoft.com/office/officeart/2005/8/layout/chevron2"/>
    <dgm:cxn modelId="{A479E907-302E-4442-B19F-D6F87187CD24}" type="presParOf" srcId="{95BE9296-2C8A-4CD1-8A85-570FDF704540}" destId="{06DB677A-F705-48F9-81D4-32EFC79F42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B010A-DA79-4050-951A-9F139BE62E05}">
      <dsp:nvSpPr>
        <dsp:cNvPr id="0" name=""/>
        <dsp:cNvSpPr/>
      </dsp:nvSpPr>
      <dsp:spPr>
        <a:xfrm rot="5400000">
          <a:off x="-93864" y="95375"/>
          <a:ext cx="625762" cy="43803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 dirty="0"/>
        </a:p>
      </dsp:txBody>
      <dsp:txXfrm rot="-5400000">
        <a:off x="0" y="220528"/>
        <a:ext cx="438034" cy="187728"/>
      </dsp:txXfrm>
    </dsp:sp>
    <dsp:sp modelId="{68B7D525-FAA3-47CF-98FC-C07FB2A8B74F}">
      <dsp:nvSpPr>
        <dsp:cNvPr id="0" name=""/>
        <dsp:cNvSpPr/>
      </dsp:nvSpPr>
      <dsp:spPr>
        <a:xfrm rot="5400000">
          <a:off x="2751948" y="-2312402"/>
          <a:ext cx="406745" cy="50345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 smtClean="0"/>
            <a:t>Der Servicelevel</a:t>
          </a:r>
          <a:endParaRPr lang="de-DE" sz="2400" kern="1200" dirty="0"/>
        </a:p>
      </dsp:txBody>
      <dsp:txXfrm rot="-5400000">
        <a:off x="438034" y="21368"/>
        <a:ext cx="5014717" cy="367033"/>
      </dsp:txXfrm>
    </dsp:sp>
    <dsp:sp modelId="{42E9EAF6-B501-447F-B394-D414D4AE0CAB}">
      <dsp:nvSpPr>
        <dsp:cNvPr id="0" name=""/>
        <dsp:cNvSpPr/>
      </dsp:nvSpPr>
      <dsp:spPr>
        <a:xfrm rot="5400000">
          <a:off x="-93864" y="617690"/>
          <a:ext cx="625762" cy="438034"/>
        </a:xfrm>
        <a:prstGeom prst="chevron">
          <a:avLst/>
        </a:prstGeom>
        <a:gradFill rotWithShape="0">
          <a:gsLst>
            <a:gs pos="0">
              <a:schemeClr val="accent2">
                <a:hueOff val="344553"/>
                <a:satOff val="-11952"/>
                <a:lumOff val="196"/>
                <a:alphaOff val="0"/>
              </a:schemeClr>
            </a:gs>
            <a:gs pos="100000">
              <a:schemeClr val="accent2">
                <a:hueOff val="344553"/>
                <a:satOff val="-11952"/>
                <a:lumOff val="196"/>
                <a:alphaOff val="0"/>
                <a:shade val="76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344553"/>
              <a:satOff val="-11952"/>
              <a:lumOff val="196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/>
        </a:p>
      </dsp:txBody>
      <dsp:txXfrm rot="-5400000">
        <a:off x="0" y="742843"/>
        <a:ext cx="438034" cy="187728"/>
      </dsp:txXfrm>
    </dsp:sp>
    <dsp:sp modelId="{AF320604-FC2D-4498-B8DD-C5D316B973FF}">
      <dsp:nvSpPr>
        <dsp:cNvPr id="0" name=""/>
        <dsp:cNvSpPr/>
      </dsp:nvSpPr>
      <dsp:spPr>
        <a:xfrm rot="5400000">
          <a:off x="2751948" y="-1790087"/>
          <a:ext cx="406745" cy="50345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44553"/>
              <a:satOff val="-11952"/>
              <a:lumOff val="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 smtClean="0"/>
            <a:t>Das </a:t>
          </a:r>
          <a:r>
            <a:rPr lang="de-DE" sz="2400" kern="1200" dirty="0" err="1" smtClean="0"/>
            <a:t>Anrufervolumen</a:t>
          </a:r>
          <a:endParaRPr lang="de-DE" sz="2400" kern="1200" dirty="0"/>
        </a:p>
      </dsp:txBody>
      <dsp:txXfrm rot="-5400000">
        <a:off x="438034" y="543683"/>
        <a:ext cx="5014717" cy="367033"/>
      </dsp:txXfrm>
    </dsp:sp>
    <dsp:sp modelId="{465EA5F1-C1BB-4736-A33B-32EBE7F7648E}">
      <dsp:nvSpPr>
        <dsp:cNvPr id="0" name=""/>
        <dsp:cNvSpPr/>
      </dsp:nvSpPr>
      <dsp:spPr>
        <a:xfrm rot="5400000">
          <a:off x="-93864" y="1140005"/>
          <a:ext cx="625762" cy="438034"/>
        </a:xfrm>
        <a:prstGeom prst="chevron">
          <a:avLst/>
        </a:prstGeom>
        <a:gradFill rotWithShape="0">
          <a:gsLst>
            <a:gs pos="0">
              <a:schemeClr val="accent2">
                <a:hueOff val="689105"/>
                <a:satOff val="-23904"/>
                <a:lumOff val="392"/>
                <a:alphaOff val="0"/>
              </a:schemeClr>
            </a:gs>
            <a:gs pos="100000">
              <a:schemeClr val="accent2">
                <a:hueOff val="689105"/>
                <a:satOff val="-23904"/>
                <a:lumOff val="392"/>
                <a:alphaOff val="0"/>
                <a:shade val="76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689105"/>
              <a:satOff val="-23904"/>
              <a:lumOff val="392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 dirty="0"/>
        </a:p>
      </dsp:txBody>
      <dsp:txXfrm rot="-5400000">
        <a:off x="0" y="1265158"/>
        <a:ext cx="438034" cy="187728"/>
      </dsp:txXfrm>
    </dsp:sp>
    <dsp:sp modelId="{430DFB8A-27CC-469F-8355-41EEA1E77BD2}">
      <dsp:nvSpPr>
        <dsp:cNvPr id="0" name=""/>
        <dsp:cNvSpPr/>
      </dsp:nvSpPr>
      <dsp:spPr>
        <a:xfrm rot="5400000">
          <a:off x="2751948" y="-1267772"/>
          <a:ext cx="406745" cy="50345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689105"/>
              <a:satOff val="-23904"/>
              <a:lumOff val="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 smtClean="0"/>
            <a:t>Der Personalbedarf</a:t>
          </a:r>
          <a:endParaRPr lang="de-DE" sz="2400" kern="1200" dirty="0"/>
        </a:p>
      </dsp:txBody>
      <dsp:txXfrm rot="-5400000">
        <a:off x="438034" y="1065998"/>
        <a:ext cx="5014717" cy="367033"/>
      </dsp:txXfrm>
    </dsp:sp>
    <dsp:sp modelId="{107813EB-AD60-4D09-991F-3DACBEFFA325}">
      <dsp:nvSpPr>
        <dsp:cNvPr id="0" name=""/>
        <dsp:cNvSpPr/>
      </dsp:nvSpPr>
      <dsp:spPr>
        <a:xfrm rot="5400000">
          <a:off x="-93864" y="1662320"/>
          <a:ext cx="625762" cy="438034"/>
        </a:xfrm>
        <a:prstGeom prst="chevron">
          <a:avLst/>
        </a:prstGeom>
        <a:gradFill rotWithShape="0">
          <a:gsLst>
            <a:gs pos="0">
              <a:schemeClr val="accent2">
                <a:hueOff val="1033658"/>
                <a:satOff val="-35856"/>
                <a:lumOff val="589"/>
                <a:alphaOff val="0"/>
              </a:schemeClr>
            </a:gs>
            <a:gs pos="100000">
              <a:schemeClr val="accent2">
                <a:hueOff val="1033658"/>
                <a:satOff val="-35856"/>
                <a:lumOff val="589"/>
                <a:alphaOff val="0"/>
                <a:shade val="76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1033658"/>
              <a:satOff val="-35856"/>
              <a:lumOff val="589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 dirty="0"/>
        </a:p>
      </dsp:txBody>
      <dsp:txXfrm rot="-5400000">
        <a:off x="0" y="1787473"/>
        <a:ext cx="438034" cy="187728"/>
      </dsp:txXfrm>
    </dsp:sp>
    <dsp:sp modelId="{A2F79C02-BCEE-483F-9C8D-A6893E3C80CD}">
      <dsp:nvSpPr>
        <dsp:cNvPr id="0" name=""/>
        <dsp:cNvSpPr/>
      </dsp:nvSpPr>
      <dsp:spPr>
        <a:xfrm rot="5400000">
          <a:off x="2751948" y="-745458"/>
          <a:ext cx="406745" cy="50345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033658"/>
              <a:satOff val="-35856"/>
              <a:lumOff val="58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 smtClean="0"/>
            <a:t>Die Schichtplanung</a:t>
          </a:r>
          <a:endParaRPr lang="de-DE" sz="2400" kern="1200" dirty="0"/>
        </a:p>
      </dsp:txBody>
      <dsp:txXfrm rot="-5400000">
        <a:off x="438034" y="1588312"/>
        <a:ext cx="5014717" cy="367033"/>
      </dsp:txXfrm>
    </dsp:sp>
    <dsp:sp modelId="{20B5804D-1157-4E17-8292-C53036A13AB1}">
      <dsp:nvSpPr>
        <dsp:cNvPr id="0" name=""/>
        <dsp:cNvSpPr/>
      </dsp:nvSpPr>
      <dsp:spPr>
        <a:xfrm rot="5400000">
          <a:off x="-93864" y="2184635"/>
          <a:ext cx="625762" cy="438034"/>
        </a:xfrm>
        <a:prstGeom prst="chevron">
          <a:avLst/>
        </a:prstGeom>
        <a:gradFill rotWithShape="0">
          <a:gsLst>
            <a:gs pos="0">
              <a:schemeClr val="accent2">
                <a:hueOff val="1378210"/>
                <a:satOff val="-47808"/>
                <a:lumOff val="785"/>
                <a:alphaOff val="0"/>
              </a:schemeClr>
            </a:gs>
            <a:gs pos="100000">
              <a:schemeClr val="accent2">
                <a:hueOff val="1378210"/>
                <a:satOff val="-47808"/>
                <a:lumOff val="785"/>
                <a:alphaOff val="0"/>
                <a:shade val="76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1378210"/>
              <a:satOff val="-47808"/>
              <a:lumOff val="785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/>
        </a:p>
      </dsp:txBody>
      <dsp:txXfrm rot="-5400000">
        <a:off x="0" y="2309788"/>
        <a:ext cx="438034" cy="187728"/>
      </dsp:txXfrm>
    </dsp:sp>
    <dsp:sp modelId="{CE2B058F-99E6-443A-9B10-9371A69B2BED}">
      <dsp:nvSpPr>
        <dsp:cNvPr id="0" name=""/>
        <dsp:cNvSpPr/>
      </dsp:nvSpPr>
      <dsp:spPr>
        <a:xfrm rot="5400000">
          <a:off x="2751948" y="-223143"/>
          <a:ext cx="406745" cy="50345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378210"/>
              <a:satOff val="-47808"/>
              <a:lumOff val="7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 smtClean="0"/>
            <a:t>Das Echtzeitmanagement</a:t>
          </a:r>
          <a:endParaRPr lang="de-DE" sz="2400" kern="1200" dirty="0"/>
        </a:p>
      </dsp:txBody>
      <dsp:txXfrm rot="-5400000">
        <a:off x="438034" y="2110627"/>
        <a:ext cx="5014717" cy="367033"/>
      </dsp:txXfrm>
    </dsp:sp>
    <dsp:sp modelId="{B55F3052-0F29-4406-8F7E-136E0964B117}">
      <dsp:nvSpPr>
        <dsp:cNvPr id="0" name=""/>
        <dsp:cNvSpPr/>
      </dsp:nvSpPr>
      <dsp:spPr>
        <a:xfrm rot="5400000">
          <a:off x="-93864" y="2706950"/>
          <a:ext cx="625762" cy="438034"/>
        </a:xfrm>
        <a:prstGeom prst="chevron">
          <a:avLst/>
        </a:prstGeom>
        <a:gradFill rotWithShape="0">
          <a:gsLst>
            <a:gs pos="0">
              <a:schemeClr val="accent2">
                <a:hueOff val="1722763"/>
                <a:satOff val="-59760"/>
                <a:lumOff val="981"/>
                <a:alphaOff val="0"/>
              </a:schemeClr>
            </a:gs>
            <a:gs pos="100000">
              <a:schemeClr val="accent2">
                <a:hueOff val="1722763"/>
                <a:satOff val="-59760"/>
                <a:lumOff val="981"/>
                <a:alphaOff val="0"/>
                <a:shade val="76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1722763"/>
              <a:satOff val="-59760"/>
              <a:lumOff val="981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/>
        </a:p>
      </dsp:txBody>
      <dsp:txXfrm rot="-5400000">
        <a:off x="0" y="2832103"/>
        <a:ext cx="438034" cy="187728"/>
      </dsp:txXfrm>
    </dsp:sp>
    <dsp:sp modelId="{06DB677A-F705-48F9-81D4-32EFC79F4226}">
      <dsp:nvSpPr>
        <dsp:cNvPr id="0" name=""/>
        <dsp:cNvSpPr/>
      </dsp:nvSpPr>
      <dsp:spPr>
        <a:xfrm rot="5400000">
          <a:off x="2751948" y="299171"/>
          <a:ext cx="406745" cy="50345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722763"/>
              <a:satOff val="-59760"/>
              <a:lumOff val="98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 smtClean="0"/>
            <a:t>Das Reporting</a:t>
          </a:r>
          <a:endParaRPr lang="de-DE" sz="2400" kern="1200" dirty="0"/>
        </a:p>
      </dsp:txBody>
      <dsp:txXfrm rot="-5400000">
        <a:off x="438034" y="2632941"/>
        <a:ext cx="5014717" cy="367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E2560EE-37E8-45BF-A257-47FB1906610D}" type="datetimeFigureOut">
              <a:rPr lang="de-DE" smtClean="0"/>
              <a:t>23.01.2013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5714C0C-866D-48FD-B21A-FCD833542E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60EE-37E8-45BF-A257-47FB1906610D}" type="datetimeFigureOut">
              <a:rPr lang="de-DE" smtClean="0"/>
              <a:t>23.01.2013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4C0C-866D-48FD-B21A-FCD833542E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60EE-37E8-45BF-A257-47FB1906610D}" type="datetimeFigureOut">
              <a:rPr lang="de-DE" smtClean="0"/>
              <a:t>23.01.2013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4C0C-866D-48FD-B21A-FCD833542E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60EE-37E8-45BF-A257-47FB1906610D}" type="datetimeFigureOut">
              <a:rPr lang="de-DE" smtClean="0"/>
              <a:t>23.01.2013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4C0C-866D-48FD-B21A-FCD833542E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60EE-37E8-45BF-A257-47FB1906610D}" type="datetimeFigureOut">
              <a:rPr lang="de-DE" smtClean="0"/>
              <a:t>23.01.2013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4C0C-866D-48FD-B21A-FCD833542E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60EE-37E8-45BF-A257-47FB1906610D}" type="datetimeFigureOut">
              <a:rPr lang="de-DE" smtClean="0"/>
              <a:t>23.01.2013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4C0C-866D-48FD-B21A-FCD833542E0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60EE-37E8-45BF-A257-47FB1906610D}" type="datetimeFigureOut">
              <a:rPr lang="de-DE" smtClean="0"/>
              <a:t>23.01.2013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4C0C-866D-48FD-B21A-FCD833542E05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60EE-37E8-45BF-A257-47FB1906610D}" type="datetimeFigureOut">
              <a:rPr lang="de-DE" smtClean="0"/>
              <a:t>23.01.2013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4C0C-866D-48FD-B21A-FCD833542E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60EE-37E8-45BF-A257-47FB1906610D}" type="datetimeFigureOut">
              <a:rPr lang="de-DE" smtClean="0"/>
              <a:t>23.01.2013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4C0C-866D-48FD-B21A-FCD833542E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E2560EE-37E8-45BF-A257-47FB1906610D}" type="datetimeFigureOut">
              <a:rPr lang="de-DE" smtClean="0"/>
              <a:t>23.01.2013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5714C0C-866D-48FD-B21A-FCD833542E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E2560EE-37E8-45BF-A257-47FB1906610D}" type="datetimeFigureOut">
              <a:rPr lang="de-DE" smtClean="0"/>
              <a:t>23.01.2013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5714C0C-866D-48FD-B21A-FCD833542E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E2560EE-37E8-45BF-A257-47FB1906610D}" type="datetimeFigureOut">
              <a:rPr lang="de-DE" smtClean="0"/>
              <a:t>23.01.2013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5714C0C-866D-48FD-B21A-FCD833542E0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/>
          </a:bodyPr>
          <a:lstStyle/>
          <a:p>
            <a:r>
              <a:rPr lang="de-DE" sz="5100" dirty="0" err="1" smtClean="0"/>
              <a:t>Workforce</a:t>
            </a:r>
            <a:r>
              <a:rPr lang="de-DE" sz="5100" dirty="0" smtClean="0"/>
              <a:t> </a:t>
            </a:r>
            <a:r>
              <a:rPr lang="de-DE" sz="5100" dirty="0"/>
              <a:t>M</a:t>
            </a:r>
            <a:r>
              <a:rPr lang="de-DE" sz="5100" dirty="0" smtClean="0"/>
              <a:t>anagement</a:t>
            </a:r>
            <a:endParaRPr lang="de-DE" sz="51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533533890"/>
              </p:ext>
            </p:extLst>
          </p:nvPr>
        </p:nvGraphicFramePr>
        <p:xfrm>
          <a:off x="2051720" y="2132856"/>
          <a:ext cx="547260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236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10266" y="2636912"/>
            <a:ext cx="5723468" cy="1060360"/>
          </a:xfrm>
        </p:spPr>
        <p:txBody>
          <a:bodyPr>
            <a:noAutofit/>
          </a:bodyPr>
          <a:lstStyle/>
          <a:p>
            <a:r>
              <a:rPr lang="de-DE" sz="6000" dirty="0" smtClean="0">
                <a:latin typeface="Forte" pitchFamily="66" charset="0"/>
              </a:rPr>
              <a:t>Ende</a:t>
            </a:r>
            <a:endParaRPr lang="de-DE" sz="6000" dirty="0"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586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das Servicelevel?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Ist die Erreichbarkeit eines Call Centers.</a:t>
            </a:r>
          </a:p>
          <a:p>
            <a:endParaRPr lang="de-DE" dirty="0" smtClean="0"/>
          </a:p>
          <a:p>
            <a:r>
              <a:rPr lang="de-DE" dirty="0" smtClean="0"/>
              <a:t>Typisch ist 80/20 oder 90/10</a:t>
            </a:r>
          </a:p>
          <a:p>
            <a:endParaRPr lang="de-DE" dirty="0" smtClean="0"/>
          </a:p>
          <a:p>
            <a:r>
              <a:rPr lang="de-DE" dirty="0" smtClean="0"/>
              <a:t>&gt; 80% aller Anrufe werden innerhalb von 20 Sekunden bedient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7121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Bestimmungsgrößen des SL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Potentieller Anteil der Anrufer, die eine Agenten erreichen</a:t>
            </a:r>
          </a:p>
          <a:p>
            <a:endParaRPr lang="de-DE" dirty="0" smtClean="0"/>
          </a:p>
          <a:p>
            <a:r>
              <a:rPr lang="de-DE" dirty="0" smtClean="0"/>
              <a:t>Das Zeitintervall, innerhalb angenommen wird</a:t>
            </a:r>
          </a:p>
          <a:p>
            <a:endParaRPr lang="de-DE" dirty="0" smtClean="0"/>
          </a:p>
          <a:p>
            <a:r>
              <a:rPr lang="de-DE" dirty="0" smtClean="0"/>
              <a:t>Der Bezugszeitraum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2585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Richtige Prognose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02031"/>
          </a:xfrm>
        </p:spPr>
        <p:txBody>
          <a:bodyPr>
            <a:normAutofit/>
          </a:bodyPr>
          <a:lstStyle/>
          <a:p>
            <a:r>
              <a:rPr lang="de-DE" dirty="0" smtClean="0"/>
              <a:t>Vorhersage </a:t>
            </a:r>
          </a:p>
          <a:p>
            <a:endParaRPr lang="de-DE" dirty="0" smtClean="0"/>
          </a:p>
          <a:p>
            <a:r>
              <a:rPr lang="de-DE" dirty="0" smtClean="0"/>
              <a:t>Bezogen aus Werten der vergangenen Zeit</a:t>
            </a:r>
          </a:p>
          <a:p>
            <a:endParaRPr lang="de-DE" dirty="0"/>
          </a:p>
          <a:p>
            <a:r>
              <a:rPr lang="de-DE" dirty="0" smtClean="0"/>
              <a:t>Man geht meistens von einer Linealen Prognose auf.</a:t>
            </a:r>
          </a:p>
          <a:p>
            <a:endParaRPr lang="de-DE" dirty="0" smtClean="0"/>
          </a:p>
          <a:p>
            <a:r>
              <a:rPr lang="de-DE" dirty="0" smtClean="0"/>
              <a:t>Diese kann ansteigen oder abfallend verlaufen.</a:t>
            </a:r>
          </a:p>
        </p:txBody>
      </p:sp>
    </p:spTree>
    <p:extLst>
      <p:ext uri="{BB962C8B-B14F-4D97-AF65-F5344CB8AC3E}">
        <p14:creationId xmlns:p14="http://schemas.microsoft.com/office/powerpoint/2010/main" val="2766427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Ermittlung des Personalbedarfes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Analyse der Statistiken </a:t>
            </a:r>
          </a:p>
          <a:p>
            <a:endParaRPr lang="de-DE" dirty="0" smtClean="0"/>
          </a:p>
          <a:p>
            <a:r>
              <a:rPr lang="de-DE" dirty="0" smtClean="0"/>
              <a:t>Vergangenheitswerte auswerten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5586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Schichtplanung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31640" y="2119256"/>
            <a:ext cx="6327805" cy="3902031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Maximale Anzahl der Schichten</a:t>
            </a:r>
          </a:p>
          <a:p>
            <a:endParaRPr lang="de-DE" dirty="0" smtClean="0"/>
          </a:p>
          <a:p>
            <a:r>
              <a:rPr lang="de-DE" dirty="0" smtClean="0"/>
              <a:t>Öffnungszeiten des Callcenters</a:t>
            </a:r>
          </a:p>
          <a:p>
            <a:endParaRPr lang="de-DE" dirty="0" smtClean="0"/>
          </a:p>
          <a:p>
            <a:r>
              <a:rPr lang="de-DE" dirty="0" smtClean="0"/>
              <a:t>Budgetrichtlinien</a:t>
            </a:r>
          </a:p>
          <a:p>
            <a:endParaRPr lang="de-DE" dirty="0" smtClean="0"/>
          </a:p>
          <a:p>
            <a:r>
              <a:rPr lang="de-DE" dirty="0" smtClean="0"/>
              <a:t>Betriebsvereinbarungen u. Tarifverträge</a:t>
            </a:r>
          </a:p>
          <a:p>
            <a:endParaRPr lang="de-DE" dirty="0" smtClean="0"/>
          </a:p>
          <a:p>
            <a:r>
              <a:rPr lang="de-DE" dirty="0" smtClean="0"/>
              <a:t>Pausenregelungen und Teamgespräche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5282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Echtzeitmanagement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ACD erfasst Werte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Einsehbar über das Volumen Monitoring</a:t>
            </a:r>
          </a:p>
          <a:p>
            <a:endParaRPr lang="de-DE" dirty="0" smtClean="0"/>
          </a:p>
          <a:p>
            <a:r>
              <a:rPr lang="de-DE" dirty="0" err="1" smtClean="0"/>
              <a:t>Workfoce</a:t>
            </a:r>
            <a:r>
              <a:rPr lang="de-DE" dirty="0" smtClean="0"/>
              <a:t>-Management-Systeme stellt Werte dar – diese sind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5555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Echtzeitmanagement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 smtClean="0"/>
              <a:t>Anzahl der Gespräche in der Warteschlange</a:t>
            </a:r>
          </a:p>
          <a:p>
            <a:endParaRPr lang="de-DE" dirty="0" smtClean="0"/>
          </a:p>
          <a:p>
            <a:r>
              <a:rPr lang="de-DE" dirty="0"/>
              <a:t>Längste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aktuelle </a:t>
            </a:r>
            <a:r>
              <a:rPr lang="de-DE" dirty="0" smtClean="0"/>
              <a:t>Wartezeit</a:t>
            </a:r>
          </a:p>
          <a:p>
            <a:endParaRPr lang="de-DE" dirty="0"/>
          </a:p>
          <a:p>
            <a:r>
              <a:rPr lang="de-DE" dirty="0" smtClean="0"/>
              <a:t>Der Servicelevel</a:t>
            </a:r>
          </a:p>
        </p:txBody>
      </p:sp>
    </p:spTree>
    <p:extLst>
      <p:ext uri="{BB962C8B-B14F-4D97-AF65-F5344CB8AC3E}">
        <p14:creationId xmlns:p14="http://schemas.microsoft.com/office/powerpoint/2010/main" val="2849194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Reporting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Geben Auskunft über erbrachte Leistung der Vergangenheit</a:t>
            </a:r>
          </a:p>
          <a:p>
            <a:endParaRPr lang="de-DE" dirty="0" smtClean="0"/>
          </a:p>
          <a:p>
            <a:r>
              <a:rPr lang="de-DE" dirty="0" smtClean="0"/>
              <a:t>Unterstützt zukünftige Planungen</a:t>
            </a:r>
          </a:p>
          <a:p>
            <a:endParaRPr lang="de-DE" dirty="0" smtClean="0"/>
          </a:p>
          <a:p>
            <a:r>
              <a:rPr lang="de-DE" dirty="0" smtClean="0"/>
              <a:t>Wichtiges Instrument der Qualitätssicherung</a:t>
            </a:r>
          </a:p>
          <a:p>
            <a:endParaRPr lang="de-DE" dirty="0" smtClean="0"/>
          </a:p>
          <a:p>
            <a:r>
              <a:rPr lang="de-DE" dirty="0" smtClean="0"/>
              <a:t>Anzeige durch Mitarbeiter-Performance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148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0</TotalTime>
  <Words>159</Words>
  <Application>Microsoft Office PowerPoint</Application>
  <PresentationFormat>Bildschirmpräsentation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Pin</vt:lpstr>
      <vt:lpstr>Workforce Management</vt:lpstr>
      <vt:lpstr>Was ist das Servicelevel?</vt:lpstr>
      <vt:lpstr>Bestimmungsgrößen des SL</vt:lpstr>
      <vt:lpstr>Die Richtige Prognose</vt:lpstr>
      <vt:lpstr>Ermittlung des Personalbedarfes</vt:lpstr>
      <vt:lpstr>Schichtplanung</vt:lpstr>
      <vt:lpstr>Echtzeitmanagement</vt:lpstr>
      <vt:lpstr>Echtzeitmanagement</vt:lpstr>
      <vt:lpstr>Reporting</vt:lpstr>
      <vt:lpstr>Ende</vt:lpstr>
    </vt:vector>
  </TitlesOfParts>
  <Company>BBW Sachsen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Workforcemanagement</dc:title>
  <dc:creator>Nitzsche, Josef</dc:creator>
  <cp:lastModifiedBy>Nitzsche, Josef</cp:lastModifiedBy>
  <cp:revision>7</cp:revision>
  <dcterms:created xsi:type="dcterms:W3CDTF">2013-01-23T13:42:52Z</dcterms:created>
  <dcterms:modified xsi:type="dcterms:W3CDTF">2013-01-23T14:57:23Z</dcterms:modified>
</cp:coreProperties>
</file>